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3.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716" r:id="rId2"/>
    <p:sldMasterId id="2147483737" r:id="rId3"/>
    <p:sldMasterId id="2147483763" r:id="rId4"/>
    <p:sldMasterId id="2147483819" r:id="rId5"/>
    <p:sldMasterId id="2147483838" r:id="rId6"/>
    <p:sldMasterId id="2147483876" r:id="rId7"/>
    <p:sldMasterId id="2147483899" r:id="rId8"/>
    <p:sldMasterId id="2147483921" r:id="rId9"/>
    <p:sldMasterId id="2147483982" r:id="rId10"/>
    <p:sldMasterId id="2147484026" r:id="rId11"/>
    <p:sldMasterId id="2147484139" r:id="rId12"/>
    <p:sldMasterId id="2147484159" r:id="rId13"/>
    <p:sldMasterId id="2147484202" r:id="rId14"/>
  </p:sldMasterIdLst>
  <p:notesMasterIdLst>
    <p:notesMasterId r:id="rId35"/>
  </p:notesMasterIdLst>
  <p:sldIdLst>
    <p:sldId id="578" r:id="rId15"/>
    <p:sldId id="497" r:id="rId16"/>
    <p:sldId id="493" r:id="rId17"/>
    <p:sldId id="516" r:id="rId18"/>
    <p:sldId id="494" r:id="rId19"/>
    <p:sldId id="541" r:id="rId20"/>
    <p:sldId id="543" r:id="rId21"/>
    <p:sldId id="544" r:id="rId22"/>
    <p:sldId id="532" r:id="rId23"/>
    <p:sldId id="533" r:id="rId24"/>
    <p:sldId id="534" r:id="rId25"/>
    <p:sldId id="536" r:id="rId26"/>
    <p:sldId id="537" r:id="rId27"/>
    <p:sldId id="538" r:id="rId28"/>
    <p:sldId id="539" r:id="rId29"/>
    <p:sldId id="517" r:id="rId30"/>
    <p:sldId id="518" r:id="rId31"/>
    <p:sldId id="441" r:id="rId32"/>
    <p:sldId id="513" r:id="rId33"/>
    <p:sldId id="52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578"/>
          </p14:sldIdLst>
        </p14:section>
        <p14:section name="Containers Intro" id="{08EEC08D-C836-5C4E-B9C4-28573C0333DE}">
          <p14:sldIdLst>
            <p14:sldId id="497"/>
            <p14:sldId id="493"/>
            <p14:sldId id="516"/>
            <p14:sldId id="494"/>
          </p14:sldIdLst>
        </p14:section>
        <p14:section name="Azure Container Registry" id="{BB9918BC-0BD2-424D-B37C-84F95AA09F5A}">
          <p14:sldIdLst>
            <p14:sldId id="541"/>
            <p14:sldId id="543"/>
            <p14:sldId id="544"/>
          </p14:sldIdLst>
        </p14:section>
        <p14:section name="Azure Container Instances" id="{57880710-5E7B-492B-A5F0-40EC53138F27}">
          <p14:sldIdLst>
            <p14:sldId id="532"/>
            <p14:sldId id="533"/>
            <p14:sldId id="534"/>
            <p14:sldId id="536"/>
            <p14:sldId id="537"/>
            <p14:sldId id="538"/>
            <p14:sldId id="539"/>
          </p14:sldIdLst>
        </p14:section>
        <p14:section name="Azure Kubernetes Service" id="{F2E6A8AA-AD09-4627-BE66-E73FB5CD56E8}">
          <p14:sldIdLst>
            <p14:sldId id="517"/>
            <p14:sldId id="518"/>
            <p14:sldId id="441"/>
            <p14:sldId id="513"/>
            <p14:sldId id="5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9CD7"/>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96405"/>
  </p:normalViewPr>
  <p:slideViewPr>
    <p:cSldViewPr snapToGrid="0" snapToObjects="1">
      <p:cViewPr varScale="1">
        <p:scale>
          <a:sx n="68" d="100"/>
          <a:sy n="68" d="100"/>
        </p:scale>
        <p:origin x="816" y="72"/>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7.xml"/><Relationship Id="rId34" Type="http://schemas.openxmlformats.org/officeDocument/2006/relationships/slide" Target="slides/slide20.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4/27/2018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402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4/27/2018 8:06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18</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emf"/><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emf"/><Relationship Id="rId4" Type="http://schemas.microsoft.com/office/2007/relationships/hdphoto" Target="../media/hdphoto1.wdp"/></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4/27/2018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4/27/2018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image" Target="../media/image11.emf"/><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theme" Target="../theme/theme11.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image" Target="../media/image11.emf"/><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image" Target="../media/image11.emf"/><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theme" Target="../theme/theme12.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29" Type="http://schemas.openxmlformats.org/officeDocument/2006/relationships/slideLayout" Target="../slideLayouts/slideLayout282.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image" Target="../media/image34.png"/><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 Type="http://schemas.openxmlformats.org/officeDocument/2006/relationships/slideLayout" Target="../slideLayouts/slideLayout285.xml"/><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1.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tags" Target="../tags/tag9.xml"/><Relationship Id="rId21" Type="http://schemas.openxmlformats.org/officeDocument/2006/relationships/slideLayout" Target="../slideLayouts/slideLayout93.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55" Type="http://schemas.openxmlformats.org/officeDocument/2006/relationships/tags" Target="../tags/tag25.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61" Type="http://schemas.openxmlformats.org/officeDocument/2006/relationships/tags" Target="../tags/tag31.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theme" Target="../theme/theme4.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80.xml"/><Relationship Id="rId51" Type="http://schemas.openxmlformats.org/officeDocument/2006/relationships/tags" Target="../tags/tag21.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92.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1.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theme" Target="../theme/theme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image" Target="../media/image11.emf"/><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6.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theme" Target="../theme/theme7.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image" Target="../media/image1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21" Type="http://schemas.openxmlformats.org/officeDocument/2006/relationships/theme" Target="../theme/theme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image" Target="../media/image1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theme" Target="../theme/theme9.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image" Target="../media/image1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3673" r:id="rId27"/>
    <p:sldLayoutId id="2147483674" r:id="rId28"/>
    <p:sldLayoutId id="2147483675" r:id="rId29"/>
    <p:sldLayoutId id="2147483676" r:id="rId30"/>
    <p:sldLayoutId id="2147483677" r:id="rId31"/>
    <p:sldLayoutId id="2147483678" r:id="rId32"/>
    <p:sldLayoutId id="2147483679" r:id="rId33"/>
    <p:sldLayoutId id="2147484245" r:id="rId3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6" r:id="rId19"/>
    <p:sldLayoutId id="2147483897"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7.xml"/></Relationships>
</file>

<file path=ppt/slides/_rels/slide10.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png"/><Relationship Id="rId3" Type="http://schemas.openxmlformats.org/officeDocument/2006/relationships/image" Target="../media/image7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9.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297.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slide" Target="slide6.xml"/><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8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slide" Target="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9.png"/><Relationship Id="rId7" Type="http://schemas.openxmlformats.org/officeDocument/2006/relationships/image" Target="../media/image88.png"/><Relationship Id="rId12" Type="http://schemas.openxmlformats.org/officeDocument/2006/relationships/image" Target="../media/image86.svg"/><Relationship Id="rId2" Type="http://schemas.openxmlformats.org/officeDocument/2006/relationships/notesSlide" Target="../notesSlides/notesSlide10.xml"/><Relationship Id="rId1" Type="http://schemas.openxmlformats.org/officeDocument/2006/relationships/slideLayout" Target="../slideLayouts/slideLayout297.xml"/><Relationship Id="rId6" Type="http://schemas.openxmlformats.org/officeDocument/2006/relationships/slide" Target="slide6.xml"/><Relationship Id="rId11" Type="http://schemas.openxmlformats.org/officeDocument/2006/relationships/image" Target="../media/image85.png"/><Relationship Id="rId5" Type="http://schemas.openxmlformats.org/officeDocument/2006/relationships/slide" Target="slide9.xml"/><Relationship Id="rId10" Type="http://schemas.openxmlformats.org/officeDocument/2006/relationships/image" Target="../media/image91.svg"/><Relationship Id="rId4" Type="http://schemas.openxmlformats.org/officeDocument/2006/relationships/image" Target="../media/image80.svg"/><Relationship Id="rId9"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slide" Target="slide6.xml"/><Relationship Id="rId2" Type="http://schemas.openxmlformats.org/officeDocument/2006/relationships/notesSlide" Target="../notesSlides/notesSlide11.xml"/><Relationship Id="rId1" Type="http://schemas.openxmlformats.org/officeDocument/2006/relationships/slideLayout" Target="../slideLayouts/slideLayout297.xml"/><Relationship Id="rId6" Type="http://schemas.openxmlformats.org/officeDocument/2006/relationships/slide" Target="slide9.xml"/><Relationship Id="rId5" Type="http://schemas.openxmlformats.org/officeDocument/2006/relationships/image" Target="../media/image80.svg"/><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2.png"/><Relationship Id="rId7" Type="http://schemas.openxmlformats.org/officeDocument/2006/relationships/image" Target="../media/image94.png"/><Relationship Id="rId12"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297.xml"/><Relationship Id="rId6" Type="http://schemas.openxmlformats.org/officeDocument/2006/relationships/image" Target="../media/image80.svg"/><Relationship Id="rId11" Type="http://schemas.openxmlformats.org/officeDocument/2006/relationships/slide" Target="slide9.xml"/><Relationship Id="rId5" Type="http://schemas.openxmlformats.org/officeDocument/2006/relationships/image" Target="../media/image79.png"/><Relationship Id="rId10" Type="http://schemas.openxmlformats.org/officeDocument/2006/relationships/image" Target="../media/image97.svg"/><Relationship Id="rId4" Type="http://schemas.openxmlformats.org/officeDocument/2006/relationships/image" Target="../media/image93.svg"/><Relationship Id="rId9"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97.xml"/><Relationship Id="rId6" Type="http://schemas.openxmlformats.org/officeDocument/2006/relationships/slide" Target="slide6.xml"/><Relationship Id="rId5" Type="http://schemas.openxmlformats.org/officeDocument/2006/relationships/slide" Target="slide9.xml"/><Relationship Id="rId4" Type="http://schemas.openxmlformats.org/officeDocument/2006/relationships/image" Target="../media/image80.sv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97.xml"/><Relationship Id="rId6" Type="http://schemas.openxmlformats.org/officeDocument/2006/relationships/slide" Target="slide6.xml"/><Relationship Id="rId5" Type="http://schemas.openxmlformats.org/officeDocument/2006/relationships/slide" Target="slide9.xml"/><Relationship Id="rId4" Type="http://schemas.openxmlformats.org/officeDocument/2006/relationships/image" Target="../media/image80.sv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slide" Target="slide16.xml"/><Relationship Id="rId7" Type="http://schemas.openxmlformats.org/officeDocument/2006/relationships/image" Target="../media/image76.svg"/><Relationship Id="rId2" Type="http://schemas.openxmlformats.org/officeDocument/2006/relationships/notesSlide" Target="../notesSlides/notesSlide15.xml"/><Relationship Id="rId1" Type="http://schemas.openxmlformats.org/officeDocument/2006/relationships/slideLayout" Target="../slideLayouts/slideLayout297.xml"/><Relationship Id="rId6" Type="http://schemas.openxmlformats.org/officeDocument/2006/relationships/image" Target="../media/image75.png"/><Relationship Id="rId11" Type="http://schemas.openxmlformats.org/officeDocument/2006/relationships/slide" Target="slide3.xml"/><Relationship Id="rId5" Type="http://schemas.openxmlformats.org/officeDocument/2006/relationships/image" Target="../media/image74.tiff"/><Relationship Id="rId10" Type="http://schemas.openxmlformats.org/officeDocument/2006/relationships/slide" Target="slide18.xml"/><Relationship Id="rId4" Type="http://schemas.openxmlformats.org/officeDocument/2006/relationships/image" Target="../media/image73.jpeg"/><Relationship Id="rId9" Type="http://schemas.openxmlformats.org/officeDocument/2006/relationships/image" Target="../media/image78.sv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slide" Target="slide16.xml"/><Relationship Id="rId21" Type="http://schemas.openxmlformats.org/officeDocument/2006/relationships/image" Target="../media/image66.svg"/><Relationship Id="rId7" Type="http://schemas.openxmlformats.org/officeDocument/2006/relationships/image" Target="../media/image52.svg"/><Relationship Id="rId12" Type="http://schemas.openxmlformats.org/officeDocument/2006/relationships/image" Target="../media/image57.png"/><Relationship Id="rId17" Type="http://schemas.openxmlformats.org/officeDocument/2006/relationships/image" Target="../media/image62.svg"/><Relationship Id="rId25" Type="http://schemas.openxmlformats.org/officeDocument/2006/relationships/image" Target="../media/image70.png"/><Relationship Id="rId2" Type="http://schemas.openxmlformats.org/officeDocument/2006/relationships/notesSlide" Target="../notesSlides/notesSlide16.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97.xml"/><Relationship Id="rId6" Type="http://schemas.openxmlformats.org/officeDocument/2006/relationships/image" Target="../media/image51.png"/><Relationship Id="rId11" Type="http://schemas.openxmlformats.org/officeDocument/2006/relationships/image" Target="../media/image56.svg"/><Relationship Id="rId24" Type="http://schemas.openxmlformats.org/officeDocument/2006/relationships/image" Target="../media/image69.png"/><Relationship Id="rId5" Type="http://schemas.openxmlformats.org/officeDocument/2006/relationships/image" Target="../media/image80.svg"/><Relationship Id="rId15" Type="http://schemas.openxmlformats.org/officeDocument/2006/relationships/image" Target="../media/image60.svg"/><Relationship Id="rId23" Type="http://schemas.openxmlformats.org/officeDocument/2006/relationships/image" Target="../media/image68.svg"/><Relationship Id="rId10" Type="http://schemas.openxmlformats.org/officeDocument/2006/relationships/image" Target="../media/image55.png"/><Relationship Id="rId19" Type="http://schemas.openxmlformats.org/officeDocument/2006/relationships/image" Target="../media/image64.svg"/><Relationship Id="rId4" Type="http://schemas.openxmlformats.org/officeDocument/2006/relationships/image" Target="../media/image79.png"/><Relationship Id="rId9" Type="http://schemas.openxmlformats.org/officeDocument/2006/relationships/image" Target="../media/image54.sv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97.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18.xml"/><Relationship Id="rId1" Type="http://schemas.openxmlformats.org/officeDocument/2006/relationships/slideLayout" Target="../slideLayouts/slideLayout297.xml"/></Relationships>
</file>

<file path=ppt/slides/_rels/slide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97.xml"/><Relationship Id="rId4" Type="http://schemas.openxmlformats.org/officeDocument/2006/relationships/image" Target="../media/image50.svg"/></Relationships>
</file>

<file path=ppt/slides/_rels/slide20.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image" Target="../media/image80.svg"/><Relationship Id="rId2" Type="http://schemas.openxmlformats.org/officeDocument/2006/relationships/notesSlide" Target="../notesSlides/notesSlide19.xml"/><Relationship Id="rId1" Type="http://schemas.openxmlformats.org/officeDocument/2006/relationships/slideLayout" Target="../slideLayouts/slideLayout297.xml"/><Relationship Id="rId6" Type="http://schemas.openxmlformats.org/officeDocument/2006/relationships/image" Target="../media/image79.png"/><Relationship Id="rId5" Type="http://schemas.openxmlformats.org/officeDocument/2006/relationships/image" Target="../media/image74.tiff"/><Relationship Id="rId4" Type="http://schemas.openxmlformats.org/officeDocument/2006/relationships/image" Target="../media/image9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7.xml"/></Relationships>
</file>

<file path=ppt/slides/_rels/slide4.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3.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297.xml"/><Relationship Id="rId6" Type="http://schemas.openxmlformats.org/officeDocument/2006/relationships/image" Target="../media/image54.sv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7.xml"/></Relationships>
</file>

<file path=ppt/slides/_rels/slide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97.xml"/><Relationship Id="rId6" Type="http://schemas.openxmlformats.org/officeDocument/2006/relationships/image" Target="../media/image76.svg"/><Relationship Id="rId11" Type="http://schemas.openxmlformats.org/officeDocument/2006/relationships/slide" Target="slide9.xml"/><Relationship Id="rId5" Type="http://schemas.openxmlformats.org/officeDocument/2006/relationships/image" Target="../media/image75.png"/><Relationship Id="rId10" Type="http://schemas.openxmlformats.org/officeDocument/2006/relationships/slide" Target="slide6.xml"/><Relationship Id="rId4" Type="http://schemas.openxmlformats.org/officeDocument/2006/relationships/image" Target="../media/image74.tiff"/><Relationship Id="rId9" Type="http://schemas.openxmlformats.org/officeDocument/2006/relationships/slide" Target="slide18.xml"/></Relationships>
</file>

<file path=ppt/slides/_rels/slide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notesSlide" Target="../notesSlides/notesSlide6.xml"/><Relationship Id="rId1" Type="http://schemas.openxmlformats.org/officeDocument/2006/relationships/slideLayout" Target="../slideLayouts/slideLayout297.xml"/><Relationship Id="rId6" Type="http://schemas.openxmlformats.org/officeDocument/2006/relationships/slide" Target="slide6.xml"/><Relationship Id="rId11" Type="http://schemas.openxmlformats.org/officeDocument/2006/relationships/image" Target="../media/image85.png"/><Relationship Id="rId5" Type="http://schemas.openxmlformats.org/officeDocument/2006/relationships/slide" Target="slide9.xml"/><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slide" Target="slide6.xml"/><Relationship Id="rId2" Type="http://schemas.openxmlformats.org/officeDocument/2006/relationships/notesSlide" Target="../notesSlides/notesSlide7.xml"/><Relationship Id="rId1" Type="http://schemas.openxmlformats.org/officeDocument/2006/relationships/slideLayout" Target="../slideLayouts/slideLayout297.xml"/><Relationship Id="rId6" Type="http://schemas.openxmlformats.org/officeDocument/2006/relationships/slide" Target="slide9.xml"/><Relationship Id="rId5" Type="http://schemas.openxmlformats.org/officeDocument/2006/relationships/image" Target="../media/image80.sv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97.xml"/><Relationship Id="rId6" Type="http://schemas.openxmlformats.org/officeDocument/2006/relationships/image" Target="../media/image76.svg"/><Relationship Id="rId11" Type="http://schemas.openxmlformats.org/officeDocument/2006/relationships/slide" Target="slide9.xml"/><Relationship Id="rId5" Type="http://schemas.openxmlformats.org/officeDocument/2006/relationships/image" Target="../media/image75.png"/><Relationship Id="rId10" Type="http://schemas.openxmlformats.org/officeDocument/2006/relationships/slide" Target="slide6.xml"/><Relationship Id="rId4" Type="http://schemas.openxmlformats.org/officeDocument/2006/relationships/image" Target="../media/image74.tiff"/><Relationship Id="rId9"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0A89C0-34A8-4309-9A62-C3574F5D864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301063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 action="ppaction://noaction"/>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a:solidFill>
            <a:srgbClr val="4C9CD7"/>
          </a:solidFill>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grp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grp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grp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grp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grp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grp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grpFill/>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 action="ppaction://noaction"/>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 action="ppaction://noaction"/>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 action="ppaction://noaction"/>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 action="ppaction://noaction"/>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 action="ppaction://noaction"/>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 action="ppaction://noaction"/>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 action="ppaction://noaction"/>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 action="ppaction://noaction"/>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 action="ppaction://noaction"/>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 action="ppaction://noaction"/>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 action="ppaction://noaction"/>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 action="ppaction://noaction"/>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 action="ppaction://noaction"/>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 action="ppaction://noaction"/>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 action="ppaction://noaction"/>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 action="ppaction://noaction"/>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 action="ppaction://noaction"/>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 action="ppaction://noaction"/>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 action="ppaction://noaction"/>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 action="ppaction://noaction"/>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1"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 action="ppaction://noaction"/>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 action="ppaction://noaction"/>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 action="ppaction://noaction"/>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 action="ppaction://noaction"/>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 action="ppaction://noaction"/>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 action="ppaction://noaction"/>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 action="ppaction://noaction"/>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 action="ppaction://noaction"/>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rgbClr val="00B0F0">
              <a:alpha val="3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a:solidFill>
            <a:srgbClr val="4C9CD7"/>
          </a:solidFill>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grp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grp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 action="ppaction://noaction"/>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 action="ppaction://noaction"/>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9"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 action="ppaction://noaction"/>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 action="ppaction://noaction"/>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0"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 action="ppaction://noaction"/>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 action="ppaction://noaction"/>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 action="ppaction://noaction"/>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2"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 action="ppaction://noaction"/>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9"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 action="ppaction://noaction"/>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 action="ppaction://noaction"/>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0"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 action="ppaction://noaction"/>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1"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 action="ppaction://noaction"/>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 action="ppaction://noaction"/>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2"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 action="ppaction://noaction"/>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 action="ppaction://noaction"/>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 action="ppaction://noaction"/>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 action="ppaction://noaction"/>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 action="ppaction://noaction"/>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9"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 action="ppaction://noaction"/>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 action="ppaction://noaction"/>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0"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 action="ppaction://noaction"/>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 action="ppaction://noaction"/>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 action="ppaction://noaction"/>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2"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10.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1.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2.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3.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6.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8.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9.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docProps/app.xml><?xml version="1.0" encoding="utf-8"?>
<Properties xmlns="http://schemas.openxmlformats.org/officeDocument/2006/extended-properties" xmlns:vt="http://schemas.openxmlformats.org/officeDocument/2006/docPropsVTypes">
  <TotalTime>10583</TotalTime>
  <Words>3191</Words>
  <Application>Microsoft Office PowerPoint</Application>
  <PresentationFormat>Widescreen</PresentationFormat>
  <Paragraphs>406</Paragraphs>
  <Slides>20</Slides>
  <Notes>19</Notes>
  <HiddenSlides>2</HiddenSlides>
  <MMClips>0</MMClips>
  <ScaleCrop>false</ScaleCrop>
  <HeadingPairs>
    <vt:vector size="6" baseType="variant">
      <vt:variant>
        <vt:lpstr>Fonts Used</vt:lpstr>
      </vt:variant>
      <vt:variant>
        <vt:i4>10</vt:i4>
      </vt:variant>
      <vt:variant>
        <vt:lpstr>Theme</vt:lpstr>
      </vt:variant>
      <vt:variant>
        <vt:i4>14</vt:i4>
      </vt:variant>
      <vt:variant>
        <vt:lpstr>Slide Titles</vt:lpstr>
      </vt:variant>
      <vt:variant>
        <vt:i4>20</vt:i4>
      </vt:variant>
    </vt:vector>
  </HeadingPairs>
  <TitlesOfParts>
    <vt:vector size="44" baseType="lpstr">
      <vt:lpstr>Arial</vt:lpstr>
      <vt:lpstr>Calibri</vt:lpstr>
      <vt:lpstr>Consolas</vt:lpstr>
      <vt:lpstr>Quattrocento Sans</vt:lpstr>
      <vt:lpstr>Segoe UI</vt:lpstr>
      <vt:lpstr>Segoe UI Light</vt:lpstr>
      <vt:lpstr>Segoe UI Semibold</vt:lpstr>
      <vt:lpstr>Segoe UI Semilight</vt:lpstr>
      <vt:lpstr>Symbol</vt:lpstr>
      <vt:lpstr>Wingdings</vt:lpstr>
      <vt:lpstr>2_Connect_2016_Template_Light</vt:lpstr>
      <vt:lpstr>1_5-50091_TR24_TR_TV_Template</vt:lpstr>
      <vt:lpstr>5-50113_Microsoft_Ready_Light_Template</vt:lpstr>
      <vt:lpstr>8_WHITE TEMPLATE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Server and Cloud 2013</vt:lpstr>
      <vt:lpstr>PowerPoint Presentation</vt:lpstr>
      <vt:lpstr>The container advantage</vt:lpstr>
      <vt:lpstr>What is a container?</vt:lpstr>
      <vt:lpstr>PowerPoint Presentation</vt:lpstr>
      <vt:lpstr>PowerPoint Presentation</vt:lpstr>
      <vt:lpstr>Azure Container Registry</vt:lpstr>
      <vt:lpstr>Azure Container Registry</vt:lpstr>
      <vt:lpstr>Azure Container Registry</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Kubernetes Service (AKS)</vt:lpstr>
      <vt:lpstr>Azure Kubernetes Service (AKS)</vt:lpstr>
      <vt:lpstr>Container Management at Scale</vt:lpstr>
      <vt:lpstr>Kubernetes: empowering you to do more</vt:lpstr>
      <vt:lpstr>Azure Kubernetes Service (AKS)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Sandro Franchi</cp:lastModifiedBy>
  <cp:revision>149</cp:revision>
  <dcterms:created xsi:type="dcterms:W3CDTF">2017-09-13T18:05:02Z</dcterms:created>
  <dcterms:modified xsi:type="dcterms:W3CDTF">2018-04-27T12:31:56Z</dcterms:modified>
</cp:coreProperties>
</file>